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7" autoAdjust="0"/>
    <p:restoredTop sz="94660"/>
  </p:normalViewPr>
  <p:slideViewPr>
    <p:cSldViewPr>
      <p:cViewPr varScale="1">
        <p:scale>
          <a:sx n="66" d="100"/>
          <a:sy n="66" d="100"/>
        </p:scale>
        <p:origin x="-118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54AD5-AADE-40C1-9483-D7A99708E4E0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CF58-A097-4238-8992-7BB26DEF5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B4B5-5DBC-4DC7-A539-13729122AD4C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6887-86C2-4ADE-B3D8-6BEAD613DCBF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0923-DDDD-457D-A0C3-3BB92B259233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5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6E786-6B4D-4644-8C0B-972DBFD81243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9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1618-882C-478A-A0DA-22200BFCDFA0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37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E4191-BFF3-4925-A228-2B09D3D6AB65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0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BBCF-B20B-4DDE-9750-54ACEFEA2439}" type="datetime1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2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7904-F227-4E8F-8FD5-465BEFEB82E1}" type="datetime1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4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9ACB-5CA1-4CD1-8BE8-517709745A28}" type="datetime1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C1D9-F40A-4363-BBEC-C3E9E3421C54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5FE5-051D-45BA-8DF1-241860475009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7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F6CA-3794-4887-A750-64443EFBCFE0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B48E-5347-4272-B1F0-0C266D2F26E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32" y="188640"/>
            <a:ext cx="1340768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3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398" y="1257589"/>
            <a:ext cx="7772400" cy="1470025"/>
          </a:xfrm>
        </p:spPr>
        <p:txBody>
          <a:bodyPr/>
          <a:lstStyle/>
          <a:p>
            <a:r>
              <a:rPr lang="en-US" b="1" dirty="0" smtClean="0"/>
              <a:t>SCS1301 - OPERATING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2492896"/>
            <a:ext cx="7101234" cy="3744416"/>
          </a:xfrm>
        </p:spPr>
        <p:txBody>
          <a:bodyPr>
            <a:normAutofit fontScale="25000" lnSpcReduction="20000"/>
          </a:bodyPr>
          <a:lstStyle/>
          <a:p>
            <a:r>
              <a:rPr lang="en-US" sz="17600" b="1" dirty="0" smtClean="0">
                <a:solidFill>
                  <a:srgbClr val="FF0000"/>
                </a:solidFill>
              </a:rPr>
              <a:t>UNIT – 5</a:t>
            </a:r>
            <a:endParaRPr lang="en-US" sz="17600" b="1" dirty="0">
              <a:solidFill>
                <a:srgbClr val="FF0000"/>
              </a:solidFill>
            </a:endParaRPr>
          </a:p>
          <a:p>
            <a:r>
              <a:rPr lang="en-US" sz="17600" b="1" dirty="0" smtClean="0">
                <a:solidFill>
                  <a:srgbClr val="FF0000"/>
                </a:solidFill>
              </a:rPr>
              <a:t>I/O SYSTEM, LINUX &amp; SHELL PROGRAMMING</a:t>
            </a:r>
          </a:p>
          <a:p>
            <a:r>
              <a:rPr lang="en-IN" sz="8000" b="1" dirty="0" smtClean="0">
                <a:solidFill>
                  <a:srgbClr val="00B050"/>
                </a:solidFill>
              </a:rPr>
              <a:t>(FROM THE TOPIC SHELL OPERATION COMMANDS)</a:t>
            </a:r>
          </a:p>
          <a:p>
            <a:r>
              <a:rPr lang="en-IN" sz="11200" b="1" dirty="0" err="1" smtClean="0">
                <a:solidFill>
                  <a:schemeClr val="tx1"/>
                </a:solidFill>
              </a:rPr>
              <a:t>Ms.</a:t>
            </a:r>
            <a:r>
              <a:rPr lang="en-IN" sz="11200" b="1" dirty="0" smtClean="0">
                <a:solidFill>
                  <a:schemeClr val="tx1"/>
                </a:solidFill>
              </a:rPr>
              <a:t> B KEERTHI SAMHITHA</a:t>
            </a:r>
          </a:p>
          <a:p>
            <a:r>
              <a:rPr lang="en-IN" sz="11200" b="1" dirty="0" smtClean="0">
                <a:solidFill>
                  <a:schemeClr val="tx1"/>
                </a:solidFill>
              </a:rPr>
              <a:t>ASSISTANT PROFESSOR</a:t>
            </a:r>
          </a:p>
          <a:p>
            <a:r>
              <a:rPr lang="en-IN" sz="11200" b="1" dirty="0" smtClean="0">
                <a:solidFill>
                  <a:schemeClr val="tx1"/>
                </a:solidFill>
              </a:rPr>
              <a:t>DEPARTMENT OF CSE</a:t>
            </a:r>
          </a:p>
          <a:p>
            <a:r>
              <a:rPr lang="en-IN" sz="11200" b="1" dirty="0" smtClean="0">
                <a:solidFill>
                  <a:schemeClr val="tx1"/>
                </a:solidFill>
              </a:rPr>
              <a:t>SCHOOL OF COMPUTING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0789"/>
            <a:ext cx="7560840" cy="129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10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7488832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7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11</a:t>
            </a:fld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28992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6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12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7416824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3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13</a:t>
            </a:fld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7704856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4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14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7416824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15</a:t>
            </a:fld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7416824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16</a:t>
            </a:fld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748883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7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17</a:t>
            </a:fld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7560840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7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18</a:t>
            </a:fld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756084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73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19</a:t>
            </a:fld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756084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SYLLUBUS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352928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8424936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4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20</a:t>
            </a:fld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47" y="110548"/>
            <a:ext cx="4248472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4081438" cy="2720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76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21</a:t>
            </a:fld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7344816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0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22</a:t>
            </a:fld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7488832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4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23</a:t>
            </a:fld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7704856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4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Ms. B KEERTHI SAMHITHA, </a:t>
            </a:r>
            <a:r>
              <a:rPr lang="en-US" dirty="0" err="1" smtClean="0"/>
              <a:t>Asst</a:t>
            </a:r>
            <a:r>
              <a:rPr lang="en-US" dirty="0" smtClean="0"/>
              <a:t> Prof - CSE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24</a:t>
            </a:fld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7344816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1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25</a:t>
            </a:fld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748883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4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26</a:t>
            </a:fld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734481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9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27</a:t>
            </a:fld>
            <a:endParaRPr lang="en-US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781236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8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28</a:t>
            </a:fld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7344816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2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29</a:t>
            </a:fld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7704856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0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457200" y="384473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COURSE  OUTCOMES</a:t>
            </a:r>
            <a:endParaRPr lang="en-US" sz="54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194875"/>
              </p:ext>
            </p:extLst>
          </p:nvPr>
        </p:nvGraphicFramePr>
        <p:xfrm>
          <a:off x="899592" y="1412776"/>
          <a:ext cx="7488832" cy="48764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47116"/>
                <a:gridCol w="6141716"/>
              </a:tblGrid>
              <a:tr h="8538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SCS1301.1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  <a:effectLst/>
                        </a:rPr>
                        <a:t>Comprehend </a:t>
                      </a: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knowledge about Operating system components and  services.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7298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SCS1301.2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Apply knowledge of process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scheduling algorithms for a given context.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7298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SCS1301.3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solidFill>
                            <a:schemeClr val="tx1"/>
                          </a:solidFill>
                          <a:effectLst/>
                        </a:rPr>
                        <a:t>Analyze</a:t>
                      </a: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 process synchronization and deadlock conditions.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7298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</a:rPr>
                        <a:t>SCS1301.4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Construct the process of Mapping logical address to physical address.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7298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solidFill>
                            <a:schemeClr val="tx1"/>
                          </a:solidFill>
                          <a:effectLst/>
                        </a:rPr>
                        <a:t>SCS1301.5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Design appropriate strategies  for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Paging, Segmentation.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11031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SCS1301.6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Develop real time applications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Based on Linux shell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hangingPunct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</a:rPr>
                        <a:t>programming.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1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30</a:t>
            </a:fld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6632"/>
            <a:ext cx="612068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99592" y="4869160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IN" sz="2400" b="1" dirty="0"/>
              <a:t>$#</a:t>
            </a:r>
            <a:r>
              <a:rPr lang="en-IN" sz="2400" dirty="0"/>
              <a:t> Stores the number of </a:t>
            </a:r>
            <a:r>
              <a:rPr lang="en-IN" sz="2400" b="1" dirty="0"/>
              <a:t>command</a:t>
            </a:r>
            <a:r>
              <a:rPr lang="en-IN" sz="2400" dirty="0"/>
              <a:t>-line arguments that were passed to the </a:t>
            </a:r>
            <a:r>
              <a:rPr lang="en-IN" sz="2400" b="1" dirty="0"/>
              <a:t>shell</a:t>
            </a:r>
            <a:r>
              <a:rPr lang="en-IN" sz="2400" dirty="0"/>
              <a:t> program. </a:t>
            </a:r>
            <a:endParaRPr lang="en-IN" sz="2400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400" b="1" dirty="0" smtClean="0"/>
              <a:t>$?</a:t>
            </a:r>
            <a:r>
              <a:rPr lang="en-IN" sz="2400" dirty="0"/>
              <a:t> Stores the exit value of the last </a:t>
            </a:r>
            <a:r>
              <a:rPr lang="en-IN" sz="2400" b="1" dirty="0"/>
              <a:t>command</a:t>
            </a:r>
            <a:r>
              <a:rPr lang="en-IN" sz="2400" dirty="0"/>
              <a:t> that was executed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31</a:t>
            </a:fld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7704856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10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32</a:t>
            </a:fld>
            <a:endParaRPr 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7056784" cy="306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49815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4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60648"/>
            <a:ext cx="511256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17" y="3501008"/>
            <a:ext cx="4421671" cy="258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83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34</a:t>
            </a:fld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2656"/>
            <a:ext cx="6408712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35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5400600" cy="289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9743"/>
            <a:ext cx="4790480" cy="3181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974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36</a:t>
            </a:fld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4968552" cy="356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24944"/>
            <a:ext cx="5696868" cy="3809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317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37</a:t>
            </a:fld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2656"/>
            <a:ext cx="568863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042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38</a:t>
            </a:fld>
            <a:endParaRPr 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7632848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529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LINUX FILE STRUCTURE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91264" cy="4781127"/>
          </a:xfrm>
        </p:spPr>
        <p:txBody>
          <a:bodyPr>
            <a:noAutofit/>
          </a:bodyPr>
          <a:lstStyle/>
          <a:p>
            <a:pPr algn="just" fontAlgn="base">
              <a:lnSpc>
                <a:spcPct val="120000"/>
              </a:lnSpc>
            </a:pPr>
            <a:r>
              <a:rPr lang="en-IN" sz="2200" dirty="0"/>
              <a:t>The Linux File Hierarchy Structure or the </a:t>
            </a:r>
            <a:r>
              <a:rPr lang="en-IN" sz="2200" dirty="0" err="1"/>
              <a:t>Filesystem</a:t>
            </a:r>
            <a:r>
              <a:rPr lang="en-IN" sz="2200" dirty="0"/>
              <a:t> Hierarchy Standard (FHS) defines the directory structure and directory contents in Unix-like operating </a:t>
            </a:r>
            <a:r>
              <a:rPr lang="en-IN" sz="2200" dirty="0" smtClean="0"/>
              <a:t>systems. </a:t>
            </a:r>
          </a:p>
          <a:p>
            <a:pPr algn="just" fontAlgn="base">
              <a:lnSpc>
                <a:spcPct val="120000"/>
              </a:lnSpc>
            </a:pPr>
            <a:r>
              <a:rPr lang="en-IN" sz="2200" dirty="0" smtClean="0"/>
              <a:t>It </a:t>
            </a:r>
            <a:r>
              <a:rPr lang="en-IN" sz="2200" dirty="0"/>
              <a:t>is maintained by the Linux Foundation.</a:t>
            </a:r>
          </a:p>
          <a:p>
            <a:pPr algn="just" fontAlgn="base">
              <a:lnSpc>
                <a:spcPct val="120000"/>
              </a:lnSpc>
            </a:pPr>
            <a:r>
              <a:rPr lang="en-IN" sz="2200" dirty="0"/>
              <a:t>In the FHS, all files and directories appear under the root directory /, even if they are stored on different physical or virtual devices.</a:t>
            </a:r>
          </a:p>
          <a:p>
            <a:pPr algn="just" fontAlgn="base">
              <a:lnSpc>
                <a:spcPct val="120000"/>
              </a:lnSpc>
            </a:pPr>
            <a:r>
              <a:rPr lang="en-IN" sz="2200" dirty="0"/>
              <a:t>Some of these directories only exist on a particular system if certain subsystems, such as the X Window System, are installed.</a:t>
            </a:r>
          </a:p>
          <a:p>
            <a:pPr algn="just" fontAlgn="base">
              <a:lnSpc>
                <a:spcPct val="120000"/>
              </a:lnSpc>
            </a:pPr>
            <a:r>
              <a:rPr lang="en-IN" sz="2200" dirty="0"/>
              <a:t>Most of these directories exist in all UNIX operating systems and are generally used in much the same way; however, the descriptions here are those used specifically for the FHS, and are not considered authoritative for platforms other than Linux.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3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SHELL OPERATION COMMANDS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84887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1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272808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607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41</a:t>
            </a:fld>
            <a:endParaRPr lang="en-US"/>
          </a:p>
        </p:txBody>
      </p:sp>
      <p:pic>
        <p:nvPicPr>
          <p:cNvPr id="204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5" y="116632"/>
            <a:ext cx="9001000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541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8575"/>
            <a:ext cx="8953500" cy="680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330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928992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881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71463"/>
            <a:ext cx="9048750" cy="63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746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8" y="188640"/>
            <a:ext cx="9125751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37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6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KERNAL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6192688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6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KERNAL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669674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68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7848872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2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8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756084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7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Ms. B KEERTHI SAMHITHA, Asst Prof - CSE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7B48E-5347-4272-B1F0-0C266D2F26E4}" type="slidenum">
              <a:rPr lang="en-US" smtClean="0"/>
              <a:t>9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4"/>
            <a:ext cx="720080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0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746</Words>
  <Application>Microsoft Office PowerPoint</Application>
  <PresentationFormat>On-screen Show (4:3)</PresentationFormat>
  <Paragraphs>129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SCS1301 - OPERATING SYSTEM</vt:lpstr>
      <vt:lpstr>SYLLUBUS</vt:lpstr>
      <vt:lpstr>COURSE  OUTCOMES</vt:lpstr>
      <vt:lpstr>SHELL OPERATION COMMANDS</vt:lpstr>
      <vt:lpstr>KERNAL</vt:lpstr>
      <vt:lpstr>KERNAL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LINUX FILE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124</cp:revision>
  <dcterms:created xsi:type="dcterms:W3CDTF">2020-08-23T13:35:42Z</dcterms:created>
  <dcterms:modified xsi:type="dcterms:W3CDTF">2020-10-21T05:16:34Z</dcterms:modified>
</cp:coreProperties>
</file>